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8CA34-8ACC-4D44-A42B-2AE5858E2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3D270-D410-4665-8813-51D932281E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7BC56-CA22-4DC9-9BA6-F7144A673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4A4EA-5A1A-42A2-9F06-D9B636C5B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C57D8-E692-4BE3-A281-2F7540565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6700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4A6E5-7460-477F-8291-A8C73C96F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92B1BA-76E7-4602-902D-7E285B760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8379F8-8375-4A00-BF34-7C36FFCCA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1D426-CC22-4EF4-94B8-D3014E8CA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93CAC-A9C6-4FF5-BCF3-BB8DE366B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0713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20B127-7011-4630-A55A-6CC1E1ABF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CFA58F-0D5C-4D02-A663-DC5253634E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9ADC4-679F-43EA-A33B-351C6D1E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1FDEA-AE2E-4EED-B0BD-4D93F7EF0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D785D-DCC5-4E48-B894-3A07704D1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7252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709DD-A410-41A7-8C0B-5EC68DE4A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55CF1-173D-486A-AD33-B7B3B05AE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EEEFE-38F9-415E-8521-255B5AF2A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394AC-99D1-4A13-AF4B-FD8442BC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A6B47-5489-4557-BBE6-AA446E0E8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1145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97878-21B5-4CA8-B720-BE507F2BD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7F6A3-7198-499C-AD0F-05EAE68BD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8C134-F239-491F-AA2C-7923F5D8C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C2AFE-4EF5-4A03-9DD2-CBBD14CE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8B1DE-D85D-4421-9BB8-8BE6F74D9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3967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343C0-4A77-427D-B972-AB3D30CE8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26168-D432-417C-9AF1-61432E9509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7DFCE6-D8B5-46D4-9004-591918464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CDC7A-0D6C-4DB3-95B0-1AF3A0E34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33523-92CF-4BFF-9E73-C17981E91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D41EE-2143-4229-B0FE-343AF5AA8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1385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0B6CE-F89B-4589-A78A-82CA0E49E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661C06-6416-4443-A3E1-C361F3801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D30D09-EC65-44B4-924E-C6726EFA3F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C95EEC-517C-4AA6-8DAE-D1C39922A7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7FA050-DF4A-46E7-A082-A3197E4931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01D383-DA8A-451F-9083-8314CB32A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666A3C-7F4B-4909-AE72-31FE42F45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450940-71F8-459A-B4EE-44B235C9A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230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85872-C4D8-436C-AE0B-B3C6139EF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29DA55-4510-4B9F-A318-27D9DADB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68AFAF-1A26-4445-8FA5-50A3665A5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83695-140E-4CF7-9949-54E232EAD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0480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58840E-FE3A-4159-90A0-5AB4C0F60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F511C3-2158-472D-A146-02E804712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C37B4F-6D51-4CAA-A5A5-B1A0DC2B9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3766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68757-867A-4C8F-911F-94D719E10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F0901-144F-437F-966B-DBF09F4B4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AEEE5-488D-4C91-B1AD-364D411139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DF1B5C-AC4C-4240-824D-547C15B90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D1AC6-18C4-4D07-9D72-6D0407A24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000E42-7F2C-4F77-AC3D-5A0330929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4458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67FD5-12DD-403C-B365-F87D4690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C4265D-BEB6-4350-B000-48035AA255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0C10B5-68BF-49B1-AD13-4D4CC172F3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50204-2CDC-4E57-A8B6-FDD75603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4903B-FCA8-4C7F-81BA-5AD3D7247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B55215-EC5C-47F0-89C2-7A077B442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8804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E52693-9C48-4D15-84B2-61052C55F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81B744-2F88-4A7C-8A4D-3A92A44F5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D4B12-02E3-4FFB-95B0-2A32975C91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2DB4A-FCF9-47EC-AEE8-173A4C0E00E5}" type="datetimeFigureOut">
              <a:rPr lang="en-AU" smtClean="0"/>
              <a:t>1/11/2020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E652C-332B-4BDA-B8BD-2301D46C8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B4A30-503F-48E0-BE9C-65E7D171BD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30BD8-10F4-4B69-8C83-A002CF74B2C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2380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A75AE-E4E1-4A87-87B0-479EBC15A6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Igneous Rocks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F02A0E-097F-47B1-AA09-8DBAD16D8F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2394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478705-0BEA-445D-9520-F7E0ABC78C5D}"/>
              </a:ext>
            </a:extLst>
          </p:cNvPr>
          <p:cNvSpPr/>
          <p:nvPr/>
        </p:nvSpPr>
        <p:spPr>
          <a:xfrm>
            <a:off x="4892040" y="606446"/>
            <a:ext cx="707104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Typically, mafic rocks are dark in </a:t>
            </a:r>
            <a:r>
              <a:rPr lang="en-US" sz="3200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colour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Mafic rock is typically very high in </a:t>
            </a:r>
            <a:r>
              <a:rPr lang="en-US" sz="32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magnesium and iron,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well as the minerals </a:t>
            </a:r>
            <a:r>
              <a:rPr lang="en-US" sz="32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olivine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32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pyroxene.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its molten form, </a:t>
            </a:r>
            <a:r>
              <a:rPr lang="en-US" sz="32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mafic lava makes less explosive eruptions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because of its low viscosity, allowing it to flow easily.</a:t>
            </a:r>
          </a:p>
        </p:txBody>
      </p:sp>
      <p:pic>
        <p:nvPicPr>
          <p:cNvPr id="6146" name="Picture 2" descr="Basalt Columns">
            <a:extLst>
              <a:ext uri="{FF2B5EF4-FFF2-40B4-BE49-F238E27FC236}">
                <a16:creationId xmlns:a16="http://schemas.microsoft.com/office/drawing/2014/main" id="{74454681-9121-415E-9A64-01BD936BC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2" y="1920240"/>
            <a:ext cx="4401564" cy="230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9245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9C167A-F3AB-4A35-AA5D-B7BE381FB9D5}"/>
              </a:ext>
            </a:extLst>
          </p:cNvPr>
          <p:cNvSpPr/>
          <p:nvPr/>
        </p:nvSpPr>
        <p:spPr>
          <a:xfrm>
            <a:off x="0" y="250468"/>
            <a:ext cx="121920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Felsic igneous rocks are typically </a:t>
            </a:r>
            <a:r>
              <a:rPr lang="en-US" sz="28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much lighter in </a:t>
            </a:r>
            <a:r>
              <a:rPr lang="en-US" sz="2800" b="1" i="0" dirty="0" err="1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colour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than mafic igneous rocks and are more porous.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type of igneous rock typically has a </a:t>
            </a:r>
            <a:r>
              <a:rPr lang="en-US" sz="28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high proportion of </a:t>
            </a:r>
            <a:r>
              <a:rPr lang="en-US" sz="2800" b="1" i="0" dirty="0" err="1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light-coloured</a:t>
            </a:r>
            <a:r>
              <a:rPr lang="en-US" sz="28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 minerals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its composition, including </a:t>
            </a:r>
            <a:r>
              <a:rPr lang="en-US" sz="28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feldspar, quartz and muscovite.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Felsic lava is </a:t>
            </a:r>
            <a:r>
              <a:rPr lang="en-US" sz="28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much more viscous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than mafic lava. This means that the eruptions of felsic lava are much more </a:t>
            </a:r>
            <a:r>
              <a:rPr lang="en-US" sz="28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explosive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the </a:t>
            </a:r>
            <a:r>
              <a:rPr lang="en-US" sz="28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magma cools much quicker.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Sometimes, this type of igneous rock is easier to identify as </a:t>
            </a:r>
            <a:r>
              <a:rPr lang="en-US" sz="28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gas bubbles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may have formed and have remained within the magma as it cools and solidifies. </a:t>
            </a:r>
          </a:p>
        </p:txBody>
      </p:sp>
    </p:spTree>
    <p:extLst>
      <p:ext uri="{BB962C8B-B14F-4D97-AF65-F5344CB8AC3E}">
        <p14:creationId xmlns:p14="http://schemas.microsoft.com/office/powerpoint/2010/main" val="2006363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C02F26-BD57-4F57-9DD1-3DBE267BF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209" y="1"/>
            <a:ext cx="7564355" cy="679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571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5010AA-C60E-466C-B426-EE271A960813}"/>
              </a:ext>
            </a:extLst>
          </p:cNvPr>
          <p:cNvSpPr/>
          <p:nvPr/>
        </p:nvSpPr>
        <p:spPr>
          <a:xfrm>
            <a:off x="562928" y="380137"/>
            <a:ext cx="1114139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We can also classify igneous rocks based on their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texture.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Texture describes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 a rock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looks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or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feels.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usually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depends on the physical structure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rock.</a:t>
            </a:r>
          </a:p>
        </p:txBody>
      </p:sp>
      <p:pic>
        <p:nvPicPr>
          <p:cNvPr id="7170" name="Picture 2" descr="Rock Textures">
            <a:extLst>
              <a:ext uri="{FF2B5EF4-FFF2-40B4-BE49-F238E27FC236}">
                <a16:creationId xmlns:a16="http://schemas.microsoft.com/office/drawing/2014/main" id="{12B313EB-89A8-4A53-99C5-6F5023CB7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7188" y="3189833"/>
            <a:ext cx="6277624" cy="3288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091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F4A3E7-8B8A-4D5B-A6CE-0275F6C0A778}"/>
              </a:ext>
            </a:extLst>
          </p:cNvPr>
          <p:cNvSpPr/>
          <p:nvPr/>
        </p:nvSpPr>
        <p:spPr>
          <a:xfrm>
            <a:off x="288290" y="383203"/>
            <a:ext cx="115303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Intrusive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rocks cool from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magma deep underground.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Extrusive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rocks cool from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lava on or above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Earth’s surface.</a:t>
            </a:r>
            <a:endParaRPr lang="en-AU" sz="2800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049E0DE7-9709-4650-9AC3-06D6F4821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960" y="2032688"/>
            <a:ext cx="5262245" cy="423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090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A7A5E2-568A-46B3-B625-4377E30AAA13}"/>
              </a:ext>
            </a:extLst>
          </p:cNvPr>
          <p:cNvSpPr/>
          <p:nvPr/>
        </p:nvSpPr>
        <p:spPr>
          <a:xfrm>
            <a:off x="746124" y="611099"/>
            <a:ext cx="108438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If </a:t>
            </a:r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magma solidifies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when it is still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below the Earth's surface,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forms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intrusive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igneous rocks like granite or gabbro.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062259CF-344A-4250-9C70-AB82F116A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071" y="3066098"/>
            <a:ext cx="3810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23B7BDCF-6CBD-4AAD-B844-E5C895533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2839" y="3066097"/>
            <a:ext cx="3810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7252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6538E8-DC06-4A9D-BCAA-62846C385003}"/>
              </a:ext>
            </a:extLst>
          </p:cNvPr>
          <p:cNvSpPr/>
          <p:nvPr/>
        </p:nvSpPr>
        <p:spPr>
          <a:xfrm>
            <a:off x="513715" y="0"/>
            <a:ext cx="1116457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Intrusive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igneous rocks have a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coarse texture.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these rocks cool from magma, </a:t>
            </a:r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crystals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grow inside them.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Since they are trapped in the Earth’s hot interior,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the cooling is slow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the crystals have lots of time to grow. Hence, the crystals in intrusive rocks tend to </a:t>
            </a:r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grow quite large.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EC91F3F8-301B-4D95-8BB5-A4F283BD2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2340" y="3658972"/>
            <a:ext cx="4206240" cy="277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365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6225B6-FA11-40C8-9809-85DAB10EDF5B}"/>
              </a:ext>
            </a:extLst>
          </p:cNvPr>
          <p:cNvSpPr/>
          <p:nvPr/>
        </p:nvSpPr>
        <p:spPr>
          <a:xfrm>
            <a:off x="320040" y="-59561"/>
            <a:ext cx="1187196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lava cools and solidifies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during a volcanic eruption, it forms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extrusive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igneous rocks.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word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‘extrude’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means to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squeeze out,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like toothpaste being squeezed out of a tube.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Extrusive rocks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made from </a:t>
            </a:r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lava that is ‘squeezed out’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a volcano!</a:t>
            </a:r>
          </a:p>
        </p:txBody>
      </p:sp>
      <p:pic>
        <p:nvPicPr>
          <p:cNvPr id="11266" name="Picture 2" descr="Lava flows">
            <a:extLst>
              <a:ext uri="{FF2B5EF4-FFF2-40B4-BE49-F238E27FC236}">
                <a16:creationId xmlns:a16="http://schemas.microsoft.com/office/drawing/2014/main" id="{B655568D-0918-44EE-BA6A-49FB2AFA5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980" y="3960322"/>
            <a:ext cx="6785610" cy="3084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856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B3328E-53EB-435E-B8C5-7F3AD10A186E}"/>
              </a:ext>
            </a:extLst>
          </p:cNvPr>
          <p:cNvSpPr/>
          <p:nvPr/>
        </p:nvSpPr>
        <p:spPr>
          <a:xfrm>
            <a:off x="251460" y="-85735"/>
            <a:ext cx="116586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Extrusive igneous rocks have a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fine texture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made up of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very small crystals.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These rocks </a:t>
            </a:r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solidify very quickly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 the </a:t>
            </a:r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Earth’s surface,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 the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crystals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inside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have little time to grow.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Obsidian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 rock that cools so quickly it </a:t>
            </a:r>
            <a:r>
              <a:rPr lang="en-US" sz="2800" b="1" i="0" dirty="0">
                <a:solidFill>
                  <a:srgbClr val="A37166"/>
                </a:solidFill>
                <a:effectLst/>
                <a:latin typeface="Arial" panose="020B0604020202020204" pitchFamily="34" charset="0"/>
              </a:rPr>
              <a:t>contains no crystals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at all! This rock is, in fact, </a:t>
            </a:r>
            <a:r>
              <a:rPr lang="en-US" sz="2800" b="1" i="0" dirty="0">
                <a:solidFill>
                  <a:srgbClr val="5F9FB9"/>
                </a:solidFill>
                <a:effectLst/>
                <a:latin typeface="Arial" panose="020B0604020202020204" pitchFamily="34" charset="0"/>
              </a:rPr>
              <a:t>a type of natural glass.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AABC659-09AD-48CC-A88C-F157D530A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223" y="4324350"/>
            <a:ext cx="3800475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8E93D13D-5BB6-4012-9868-EAF1E3E19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060" y="3857625"/>
            <a:ext cx="3810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148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FABE32-6992-4C2F-901C-7CD14732A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0" y="-50141"/>
            <a:ext cx="9258300" cy="6958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321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EE9369-7293-44D7-9C48-72599FE98DEE}"/>
              </a:ext>
            </a:extLst>
          </p:cNvPr>
          <p:cNvSpPr/>
          <p:nvPr/>
        </p:nvSpPr>
        <p:spPr>
          <a:xfrm>
            <a:off x="974724" y="791686"/>
            <a:ext cx="1036383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By the end of this lesson, you should be able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Discuss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process of how igneous rocks are formed.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Compare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32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contrast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mafic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3200" b="1" i="0" dirty="0">
                <a:solidFill>
                  <a:srgbClr val="FDBE45"/>
                </a:solidFill>
                <a:effectLst/>
                <a:latin typeface="Arial" panose="020B0604020202020204" pitchFamily="34" charset="0"/>
              </a:rPr>
              <a:t>felsic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igneous rocks.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Compare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32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contrast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3200" b="1" i="0" dirty="0">
                <a:solidFill>
                  <a:srgbClr val="FDBE45"/>
                </a:solidFill>
                <a:effectLst/>
                <a:latin typeface="Arial" panose="020B0604020202020204" pitchFamily="34" charset="0"/>
              </a:rPr>
              <a:t>intrusive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extrusive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igneous rocks.</a:t>
            </a:r>
          </a:p>
        </p:txBody>
      </p:sp>
    </p:spTree>
    <p:extLst>
      <p:ext uri="{BB962C8B-B14F-4D97-AF65-F5344CB8AC3E}">
        <p14:creationId xmlns:p14="http://schemas.microsoft.com/office/powerpoint/2010/main" val="1497034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A8327C-19A8-4841-BCF7-4B13DD9660E6}"/>
              </a:ext>
            </a:extLst>
          </p:cNvPr>
          <p:cNvSpPr/>
          <p:nvPr/>
        </p:nvSpPr>
        <p:spPr>
          <a:xfrm>
            <a:off x="563244" y="363915"/>
            <a:ext cx="1075245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Igneous rocks are formed from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molten</a:t>
            </a:r>
            <a:r>
              <a:rPr lang="en-US" sz="32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(liquid)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rock.</a:t>
            </a:r>
            <a:endParaRPr lang="en-US" sz="32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Sometimes, molten rock </a:t>
            </a:r>
            <a:r>
              <a:rPr lang="en-US" sz="32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rises up through the Earth’s crust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 magma. It eventually </a:t>
            </a:r>
            <a:r>
              <a:rPr lang="en-US" sz="32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cools down and </a:t>
            </a:r>
            <a:r>
              <a:rPr lang="en-US" sz="3200" b="1" i="0" dirty="0" err="1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crystallises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become solid rock.</a:t>
            </a:r>
          </a:p>
          <a:p>
            <a:pPr algn="ctr"/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other words, </a:t>
            </a:r>
            <a:r>
              <a:rPr lang="en-US" sz="32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igneous rocks</a:t>
            </a:r>
            <a:r>
              <a:rPr lang="en-US" sz="32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the remains of </a:t>
            </a:r>
            <a:r>
              <a:rPr lang="en-US" sz="32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frozen magma!</a:t>
            </a:r>
            <a:endParaRPr lang="en-US" sz="32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978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1B08CE-631E-4D12-A702-DF0297163DF7}"/>
              </a:ext>
            </a:extLst>
          </p:cNvPr>
          <p:cNvSpPr/>
          <p:nvPr/>
        </p:nvSpPr>
        <p:spPr>
          <a:xfrm>
            <a:off x="289560" y="466924"/>
            <a:ext cx="1123188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Magma is found </a:t>
            </a:r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in the layer below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Earth's crust.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This layer is called the mantle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and, at 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KaTeX_Main"/>
              </a:rPr>
              <a:t>2 900 km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thick on average, it is </a:t>
            </a:r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the thickest layer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the Earth!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mantle is divided into the </a:t>
            </a:r>
            <a:r>
              <a:rPr lang="en-US" sz="28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upper mantle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the </a:t>
            </a:r>
            <a:r>
              <a:rPr lang="en-US" sz="28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lower mantle.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upper mantle is divided further into the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lithosphere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the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asthenosphere.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9876B3-0B4C-4F20-8088-F1CCC9781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220" y="4437242"/>
            <a:ext cx="4297680" cy="2257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4406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5903A-42A6-4613-A17A-6EC992CC5CA4}"/>
              </a:ext>
            </a:extLst>
          </p:cNvPr>
          <p:cNvSpPr/>
          <p:nvPr/>
        </p:nvSpPr>
        <p:spPr>
          <a:xfrm>
            <a:off x="837564" y="394643"/>
            <a:ext cx="1077531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Igneous rocks are formed in some spectacular places, including volcanic islands!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Once it has risen to the Earth’s crust, magma has two options. It can either </a:t>
            </a:r>
            <a:r>
              <a:rPr lang="en-US" sz="2800" b="1" i="0" dirty="0">
                <a:solidFill>
                  <a:srgbClr val="007276"/>
                </a:solidFill>
                <a:effectLst/>
                <a:latin typeface="Arial" panose="020B0604020202020204" pitchFamily="34" charset="0"/>
              </a:rPr>
              <a:t>settle within the Earth’s crust,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or (the more exciting option)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erupt through the Earth’s surface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lava.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Lava is the really hot, burn-</a:t>
            </a:r>
            <a:r>
              <a:rPr lang="en-US" sz="2800" b="0" i="0" dirty="0" err="1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ey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stuff that flows out of volcanoes! Like magma, it also </a:t>
            </a:r>
            <a:r>
              <a:rPr lang="en-US" sz="28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cools and </a:t>
            </a:r>
            <a:r>
              <a:rPr lang="en-US" sz="2800" b="1" i="0" dirty="0" err="1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crystallises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form igneous rocks, but only on or above the Earth’s surface.</a:t>
            </a:r>
          </a:p>
        </p:txBody>
      </p:sp>
    </p:spTree>
    <p:extLst>
      <p:ext uri="{BB962C8B-B14F-4D97-AF65-F5344CB8AC3E}">
        <p14:creationId xmlns:p14="http://schemas.microsoft.com/office/powerpoint/2010/main" val="3723692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9BF0F0C-82D9-43EE-883A-1F6F43E56ED0}"/>
              </a:ext>
            </a:extLst>
          </p:cNvPr>
          <p:cNvSpPr/>
          <p:nvPr/>
        </p:nvSpPr>
        <p:spPr>
          <a:xfrm>
            <a:off x="137001" y="0"/>
            <a:ext cx="6583839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Igneous rocks were the </a:t>
            </a:r>
            <a:r>
              <a:rPr lang="en-US" sz="2800" b="1" i="0" dirty="0">
                <a:solidFill>
                  <a:srgbClr val="21A0B1"/>
                </a:solidFill>
                <a:effectLst/>
                <a:latin typeface="Arial" panose="020B0604020202020204" pitchFamily="34" charset="0"/>
              </a:rPr>
              <a:t>very first type of rock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ever formed on Earth!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Much like when chocolate sets on ice cream, the first igneous rocks were formed when the </a:t>
            </a:r>
            <a:r>
              <a:rPr lang="en-US" sz="2800" b="1" i="0" dirty="0">
                <a:solidFill>
                  <a:srgbClr val="FDBE45"/>
                </a:solidFill>
                <a:effectLst/>
                <a:latin typeface="Arial" panose="020B0604020202020204" pitchFamily="34" charset="0"/>
              </a:rPr>
              <a:t>young, molten Earth started to cool down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form its crust and mantle.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Both </a:t>
            </a:r>
            <a:r>
              <a:rPr lang="en-US" sz="2800" b="1" i="0" dirty="0">
                <a:solidFill>
                  <a:srgbClr val="FF7F50"/>
                </a:solidFill>
                <a:effectLst/>
                <a:latin typeface="Arial" panose="020B0604020202020204" pitchFamily="34" charset="0"/>
              </a:rPr>
              <a:t>sedimentary and metamorphic rocks are formed from other rock types,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 there couldn't have been any of these rocks before igneous rocks formed on the Earth.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BD8397A-B895-45CB-B066-0038DB97B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840" y="2008887"/>
            <a:ext cx="5427454" cy="2840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9806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09BE0A-F32B-4848-8A38-F00EB6B5EB1B}"/>
              </a:ext>
            </a:extLst>
          </p:cNvPr>
          <p:cNvSpPr/>
          <p:nvPr/>
        </p:nvSpPr>
        <p:spPr>
          <a:xfrm>
            <a:off x="266700" y="81687"/>
            <a:ext cx="1166622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Geologists group, or </a:t>
            </a:r>
            <a:r>
              <a:rPr lang="en-US" sz="28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classify,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igneous rocks based on two key properties: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28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Composition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28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Texture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3F0D2E1-D748-47D1-9B0C-8B01787B1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840" y="2041263"/>
            <a:ext cx="8252460" cy="4322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696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16B7D5C-B9CB-45CF-AD1E-C86A9E49B374}"/>
              </a:ext>
            </a:extLst>
          </p:cNvPr>
          <p:cNvSpPr/>
          <p:nvPr/>
        </p:nvSpPr>
        <p:spPr>
          <a:xfrm>
            <a:off x="586740" y="373827"/>
            <a:ext cx="1120902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Igneous Rocks can be </a:t>
            </a:r>
            <a:r>
              <a:rPr lang="en-US" sz="28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classified based on the minerals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they contain.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terms </a:t>
            </a:r>
            <a:r>
              <a:rPr lang="en-US" sz="2800" b="1" i="0" dirty="0">
                <a:solidFill>
                  <a:srgbClr val="067DB1"/>
                </a:solidFill>
                <a:effectLst/>
                <a:latin typeface="Arial" panose="020B0604020202020204" pitchFamily="34" charset="0"/>
              </a:rPr>
              <a:t>“mafic”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US" sz="2800" b="1" i="0" dirty="0">
                <a:solidFill>
                  <a:srgbClr val="3BA486"/>
                </a:solidFill>
                <a:effectLst/>
                <a:latin typeface="Arial" panose="020B0604020202020204" pitchFamily="34" charset="0"/>
              </a:rPr>
              <a:t>“felsic”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used to describe igneous rock, based on their </a:t>
            </a:r>
            <a:r>
              <a:rPr lang="en-US" sz="2800" b="1" i="0" dirty="0">
                <a:solidFill>
                  <a:srgbClr val="EF798A"/>
                </a:solidFill>
                <a:effectLst/>
                <a:latin typeface="Arial" panose="020B0604020202020204" pitchFamily="34" charset="0"/>
              </a:rPr>
              <a:t>chemical composition.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main minerals in igneous rocks are feldspar, quartz, amphiboles, pyroxenes and olivine.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008CE3-0111-439B-8123-05BEECC89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700" y="4592296"/>
            <a:ext cx="7528560" cy="226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757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BA5D12-8C16-44BE-BC83-A5B323867731}"/>
              </a:ext>
            </a:extLst>
          </p:cNvPr>
          <p:cNvSpPr/>
          <p:nvPr/>
        </p:nvSpPr>
        <p:spPr>
          <a:xfrm>
            <a:off x="556260" y="428178"/>
            <a:ext cx="1105662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The classification of igneous rock as being either mafic or felsic is primarily based on the quartz content of the rock.</a:t>
            </a:r>
          </a:p>
          <a:p>
            <a:endParaRPr lang="en-US" sz="3200" dirty="0"/>
          </a:p>
          <a:p>
            <a:r>
              <a:rPr lang="en-US" sz="3200" b="1" dirty="0"/>
              <a:t>Igneous rock with between 45% and 55% quartz is classed as mafic, whereas igneous rock with over 65% quartz is classed as felsic.</a:t>
            </a:r>
          </a:p>
          <a:p>
            <a:endParaRPr lang="en-US" sz="3200" dirty="0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8A0B2C9F-A42C-440A-8E40-A0CBB33AF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7820" y="3073790"/>
            <a:ext cx="6388418" cy="334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5758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124</Words>
  <Application>Microsoft Office PowerPoint</Application>
  <PresentationFormat>Widescreen</PresentationFormat>
  <Paragraphs>68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KaTeX_Main</vt:lpstr>
      <vt:lpstr>Office Theme</vt:lpstr>
      <vt:lpstr>Igneous Rocks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Igneous Rocks</dc:title>
  <dc:creator>Jean D'cruz</dc:creator>
  <cp:lastModifiedBy>Joseph D'cruz</cp:lastModifiedBy>
  <cp:revision>3</cp:revision>
  <dcterms:created xsi:type="dcterms:W3CDTF">2020-05-26T12:02:03Z</dcterms:created>
  <dcterms:modified xsi:type="dcterms:W3CDTF">2020-11-01T01:06:48Z</dcterms:modified>
</cp:coreProperties>
</file>

<file path=docProps/thumbnail.jpeg>
</file>